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c7de84c9d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c7de84c9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c7de84c9d_2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c7de84c9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A2B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715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Social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48750" y="3879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 Ryan Polkiewicz and </a:t>
            </a:r>
            <a:r>
              <a:rPr lang="en" sz="1800"/>
              <a:t>Chloe (Aaron) Szucs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50" y="148150"/>
            <a:ext cx="2764500" cy="27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72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Img Social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Social is a online image-sharing website that implements social aspects for a more engaging experience.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User’s can like images, post images, comment on images, and view other user profiles on Img Social.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website maintains a slick and minimalistic design that helps to hold user attention and maintain the simplicity of the website.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were inspired to create Img Social by other image-based websites like Pinterest and Imgur.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homepage provides fast and responsive images that lead to comment sections, their likes, and user profile pages.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are sorted by posted date, so the newest images will always appear near the top instead of the bottom for more user interactivity.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Images are organized in 5 columns of varying height.</a:t>
            </a:r>
            <a:endParaRPr/>
          </a:p>
        </p:txBody>
      </p:sp>
      <p:pic>
        <p:nvPicPr>
          <p:cNvPr descr="Open Chromebook laptop computer"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70" name="Google Shape;70;p15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700" y="978250"/>
            <a:ext cx="4142051" cy="233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175" y="1858800"/>
            <a:ext cx="1514675" cy="27117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74" name="Google Shape;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00" y="152400"/>
            <a:ext cx="45299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869275" y="192700"/>
            <a:ext cx="3987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The Content page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Here is our content page. This page is reached by clicking on any image on the Homepage.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The description of the post is at the top as well as the user who posted it. The user’s name can be clicked to view that user’s profile page.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Then there are the likes, each user can only like a specific post once by clicking the heart.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At the bottom are the comment </a:t>
            </a:r>
            <a:r>
              <a:rPr lang="en" sz="1200">
                <a:solidFill>
                  <a:schemeClr val="lt2"/>
                </a:solidFill>
              </a:rPr>
              <a:t>attached</a:t>
            </a:r>
            <a:r>
              <a:rPr lang="en" sz="1200">
                <a:solidFill>
                  <a:schemeClr val="lt2"/>
                </a:solidFill>
              </a:rPr>
              <a:t> to the image. A comment can be made and the page will refresh itself to reveal the newly made comment. The time and account that made the comment will also be posted.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Viewing Another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User’s Profile Page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what is shown when viewing another user’s profile page.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you can see there are no edit and logout buttons, but it still shows the username, profile image, register date, and first name.</a:t>
            </a:r>
            <a:endParaRPr sz="14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575" y="195263"/>
            <a:ext cx="473392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Posting Page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5" name="Google Shape;95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This is our posting page where users can upload images with descriptions to Img Social.</a:t>
            </a:r>
            <a:endParaRPr sz="1200"/>
          </a:p>
        </p:txBody>
      </p:sp>
      <p:sp>
        <p:nvSpPr>
          <p:cNvPr id="96" name="Google Shape;96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Profile Page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7" name="Google Shape;97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This is the current user’s profile page. The edit button brings down additional settings that the user can change.</a:t>
            </a:r>
            <a:endParaRPr sz="12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50" y="432450"/>
            <a:ext cx="4127550" cy="30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175" y="338325"/>
            <a:ext cx="3582049" cy="31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258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Page ctd.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what is shown when the edit button is clicked.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user can change their profile image and their first name.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Clicking the update button will refresh the page and update our records in the Img Social database.</a:t>
            </a:r>
            <a:endParaRPr sz="14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502" y="674338"/>
            <a:ext cx="5222424" cy="379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2578350" y="133400"/>
            <a:ext cx="39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The Login &amp; Signup Page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88" y="687500"/>
            <a:ext cx="7567027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807850" y="4454250"/>
            <a:ext cx="75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Lastly, a simple login and signup page that is reachable from anywhere on the site.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